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50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290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160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91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661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929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531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72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078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865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576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826D8-0F63-41D3-84BA-41FCDB9119B8}" type="datetimeFigureOut">
              <a:rPr lang="es-CO" smtClean="0"/>
              <a:t>16/02/2025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EBF7C-B1D1-4EAB-921B-E2E9D03C8A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51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image" Target="../media/image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" Target="slide3.xml"/><Relationship Id="rId7" Type="http://schemas.openxmlformats.org/officeDocument/2006/relationships/image" Target="../media/image10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48104" y="320360"/>
            <a:ext cx="1151069" cy="615555"/>
          </a:xfrm>
          <a:prstGeom prst="rect">
            <a:avLst/>
          </a:prstGeom>
          <a:solidFill>
            <a:srgbClr val="F23E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2807746" y="408791"/>
            <a:ext cx="903642" cy="527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1" name="Grupo 10"/>
          <p:cNvGrpSpPr/>
          <p:nvPr/>
        </p:nvGrpSpPr>
        <p:grpSpPr>
          <a:xfrm>
            <a:off x="570155" y="311971"/>
            <a:ext cx="11048104" cy="6217921"/>
            <a:chOff x="570155" y="311971"/>
            <a:chExt cx="11048104" cy="6217921"/>
          </a:xfrm>
        </p:grpSpPr>
        <p:grpSp>
          <p:nvGrpSpPr>
            <p:cNvPr id="6" name="Grupo 5"/>
            <p:cNvGrpSpPr/>
            <p:nvPr/>
          </p:nvGrpSpPr>
          <p:grpSpPr>
            <a:xfrm>
              <a:off x="570155" y="311971"/>
              <a:ext cx="11048104" cy="6217921"/>
              <a:chOff x="570155" y="311971"/>
              <a:chExt cx="11048104" cy="6217921"/>
            </a:xfrm>
          </p:grpSpPr>
          <p:sp>
            <p:nvSpPr>
              <p:cNvPr id="4" name="Rectángulo 3"/>
              <p:cNvSpPr/>
              <p:nvPr/>
            </p:nvSpPr>
            <p:spPr>
              <a:xfrm>
                <a:off x="570155" y="935915"/>
                <a:ext cx="11048104" cy="55939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753035" y="311971"/>
                <a:ext cx="1151069" cy="62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7" name="Rectángulo 6"/>
            <p:cNvSpPr/>
            <p:nvPr/>
          </p:nvSpPr>
          <p:spPr>
            <a:xfrm>
              <a:off x="1904104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615030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711388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2" name="Botón de acción: Inicio 11">
            <a:hlinkClick r:id="" action="ppaction://hlinkshowjump?jump=firstslide" highlightClick="1"/>
          </p:cNvPr>
          <p:cNvSpPr/>
          <p:nvPr/>
        </p:nvSpPr>
        <p:spPr>
          <a:xfrm>
            <a:off x="753035" y="311971"/>
            <a:ext cx="1151069" cy="623944"/>
          </a:xfrm>
          <a:prstGeom prst="actionButtonHom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/>
          <p:cNvSpPr txBox="1"/>
          <p:nvPr/>
        </p:nvSpPr>
        <p:spPr>
          <a:xfrm>
            <a:off x="4607858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2" action="ppaction://hlinksldjump"/>
              </a:rPr>
              <a:t>Pasteles</a:t>
            </a:r>
            <a:endParaRPr lang="es-CO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812228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3" action="ppaction://hlinksldjump"/>
              </a:rPr>
              <a:t>Bebidas</a:t>
            </a:r>
            <a:endParaRPr lang="es-CO" sz="16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725732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4" action="ppaction://hlinksldjump"/>
              </a:rPr>
              <a:t>Quesos</a:t>
            </a:r>
            <a:endParaRPr lang="es-CO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904104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5" action="ppaction://hlinksldjump"/>
              </a:rPr>
              <a:t>Panes</a:t>
            </a:r>
            <a:endParaRPr lang="es-CO" sz="1600" dirty="0"/>
          </a:p>
        </p:txBody>
      </p:sp>
      <p:pic>
        <p:nvPicPr>
          <p:cNvPr id="1026" name="Picture 2" descr="Ilustración de vector de dibujos animados de pan de pan | Vector Premi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29393"/>
            <a:ext cx="5156328" cy="52329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876748" y="1551470"/>
            <a:ext cx="4182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Panadería los Muertos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303845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1904105" y="320360"/>
            <a:ext cx="903642" cy="615555"/>
          </a:xfrm>
          <a:prstGeom prst="rect">
            <a:avLst/>
          </a:prstGeom>
          <a:solidFill>
            <a:srgbClr val="F23E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753035" y="408791"/>
            <a:ext cx="1151069" cy="527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" name="Grupo 1"/>
          <p:cNvGrpSpPr/>
          <p:nvPr/>
        </p:nvGrpSpPr>
        <p:grpSpPr>
          <a:xfrm>
            <a:off x="570155" y="311971"/>
            <a:ext cx="11048104" cy="6217921"/>
            <a:chOff x="570155" y="311971"/>
            <a:chExt cx="11048104" cy="6217921"/>
          </a:xfrm>
        </p:grpSpPr>
        <p:sp>
          <p:nvSpPr>
            <p:cNvPr id="9" name="Rectángulo 8"/>
            <p:cNvSpPr/>
            <p:nvPr/>
          </p:nvSpPr>
          <p:spPr>
            <a:xfrm>
              <a:off x="2807746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570155" y="935915"/>
              <a:ext cx="11048104" cy="55939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1904104" y="311971"/>
              <a:ext cx="903642" cy="6239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615030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711388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Botón de acción: Inicio 11">
              <a:hlinkClick r:id="" action="ppaction://hlinkshowjump?jump=firstslide" highlightClick="1"/>
            </p:cNvPr>
            <p:cNvSpPr/>
            <p:nvPr/>
          </p:nvSpPr>
          <p:spPr>
            <a:xfrm>
              <a:off x="753035" y="408791"/>
              <a:ext cx="1151069" cy="527124"/>
            </a:xfrm>
            <a:prstGeom prst="actionButtonHom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4607858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2" action="ppaction://hlinksldjump"/>
              </a:rPr>
              <a:t>Pasteles</a:t>
            </a:r>
            <a:endParaRPr lang="es-CO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812228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3" action="ppaction://hlinksldjump"/>
              </a:rPr>
              <a:t>Bebidas</a:t>
            </a:r>
            <a:endParaRPr lang="es-CO" sz="16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725732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4" action="ppaction://hlinksldjump"/>
              </a:rPr>
              <a:t>Quesos</a:t>
            </a:r>
            <a:endParaRPr lang="es-CO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904104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5" action="ppaction://hlinksldjump"/>
              </a:rPr>
              <a:t>Panes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67955" y="824415"/>
            <a:ext cx="4125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Panadería los Muertos</a:t>
            </a:r>
            <a:endParaRPr lang="es-CO" sz="6000" dirty="0"/>
          </a:p>
        </p:txBody>
      </p:sp>
      <p:grpSp>
        <p:nvGrpSpPr>
          <p:cNvPr id="3" name="Grupo 2"/>
          <p:cNvGrpSpPr/>
          <p:nvPr/>
        </p:nvGrpSpPr>
        <p:grpSpPr>
          <a:xfrm>
            <a:off x="4607858" y="1550893"/>
            <a:ext cx="6512534" cy="4534555"/>
            <a:chOff x="4880982" y="1314225"/>
            <a:chExt cx="6512534" cy="4534555"/>
          </a:xfrm>
        </p:grpSpPr>
        <p:pic>
          <p:nvPicPr>
            <p:cNvPr id="2052" name="Picture 4" descr="El pan de centeno engorda - ¿Mito o realidad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656" y="3248809"/>
              <a:ext cx="3961860" cy="259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Tipos de pan dulce y cómo prepararlos | TIA Alimento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982" y="1314225"/>
              <a:ext cx="3224904" cy="2418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uadroTexto 12"/>
          <p:cNvSpPr txBox="1"/>
          <p:nvPr/>
        </p:nvSpPr>
        <p:spPr>
          <a:xfrm>
            <a:off x="860610" y="4146456"/>
            <a:ext cx="4421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Pan de barra: El típico pan blanco o integral que puedes encontrar en una panadería.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Pan de molde: También conocido como pan de sándwich, suave y perfecto para tostadas.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Baguette: Pan francés alargado y crujiente por fuera, suave por dentro.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/>
              <a:t>Pan de centeno: Hecho con harina de centeno, más denso y oscuro.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 err="1"/>
              <a:t>Ciabatta</a:t>
            </a:r>
            <a:r>
              <a:rPr lang="es-ES" sz="1200" dirty="0"/>
              <a:t>: Pan italiano con una corteza crujiente y una miga aireada.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37385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2807746" y="308826"/>
            <a:ext cx="903642" cy="615555"/>
          </a:xfrm>
          <a:prstGeom prst="rect">
            <a:avLst/>
          </a:prstGeom>
          <a:solidFill>
            <a:srgbClr val="F23E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753035" y="408791"/>
            <a:ext cx="1151069" cy="527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" name="Grupo 1"/>
          <p:cNvGrpSpPr/>
          <p:nvPr/>
        </p:nvGrpSpPr>
        <p:grpSpPr>
          <a:xfrm>
            <a:off x="570155" y="311971"/>
            <a:ext cx="11048104" cy="6217921"/>
            <a:chOff x="570155" y="311971"/>
            <a:chExt cx="11048104" cy="6217921"/>
          </a:xfrm>
        </p:grpSpPr>
        <p:sp>
          <p:nvSpPr>
            <p:cNvPr id="9" name="Rectángulo 8"/>
            <p:cNvSpPr/>
            <p:nvPr/>
          </p:nvSpPr>
          <p:spPr>
            <a:xfrm>
              <a:off x="2807746" y="311971"/>
              <a:ext cx="903642" cy="6239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570155" y="935915"/>
              <a:ext cx="11048104" cy="55939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1904104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615030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711388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Botón de acción: Inicio 11">
              <a:hlinkClick r:id="" action="ppaction://hlinkshowjump?jump=firstslide" highlightClick="1"/>
            </p:cNvPr>
            <p:cNvSpPr/>
            <p:nvPr/>
          </p:nvSpPr>
          <p:spPr>
            <a:xfrm>
              <a:off x="753035" y="408791"/>
              <a:ext cx="1151069" cy="527124"/>
            </a:xfrm>
            <a:prstGeom prst="actionButtonHom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4607858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2" action="ppaction://hlinksldjump"/>
              </a:rPr>
              <a:t>Pasteles</a:t>
            </a:r>
            <a:endParaRPr lang="es-CO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812228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3" action="ppaction://hlinksldjump"/>
              </a:rPr>
              <a:t>Bebidas</a:t>
            </a:r>
            <a:endParaRPr lang="es-CO" sz="16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725732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4" action="ppaction://hlinksldjump"/>
              </a:rPr>
              <a:t>Quesos</a:t>
            </a:r>
            <a:endParaRPr lang="es-CO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904104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5" action="ppaction://hlinksldjump"/>
              </a:rPr>
              <a:t>Panes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67955" y="824415"/>
            <a:ext cx="4125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Panadería los Muertos</a:t>
            </a:r>
            <a:endParaRPr lang="es-CO" sz="6000" dirty="0"/>
          </a:p>
        </p:txBody>
      </p:sp>
      <p:grpSp>
        <p:nvGrpSpPr>
          <p:cNvPr id="6" name="Grupo 5"/>
          <p:cNvGrpSpPr/>
          <p:nvPr/>
        </p:nvGrpSpPr>
        <p:grpSpPr>
          <a:xfrm>
            <a:off x="4615029" y="1117766"/>
            <a:ext cx="6874138" cy="5170158"/>
            <a:chOff x="4615029" y="1117766"/>
            <a:chExt cx="6874138" cy="517015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5029" y="3419953"/>
              <a:ext cx="3864942" cy="2867971"/>
            </a:xfrm>
            <a:prstGeom prst="rect">
              <a:avLst/>
            </a:prstGeom>
          </p:spPr>
        </p:pic>
        <p:pic>
          <p:nvPicPr>
            <p:cNvPr id="5122" name="Picture 2" descr="5 bebidas refrescantes para el veran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5505" y="1117766"/>
              <a:ext cx="3923662" cy="2615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uadroTexto 18"/>
          <p:cNvSpPr txBox="1"/>
          <p:nvPr/>
        </p:nvSpPr>
        <p:spPr>
          <a:xfrm>
            <a:off x="798753" y="3290531"/>
            <a:ext cx="34639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Jugo de Naranja: Clásico y siempre popular.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Jugo de Maracuyá: Refrescante y con un toque tropical.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Jugo de Mora: Delicioso y con un sabor agridulce.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Jugo de Mango: Dulce y cremoso.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Jugo de Piña: Refrescante y tropical.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6494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3711388" y="308826"/>
            <a:ext cx="903642" cy="615555"/>
          </a:xfrm>
          <a:prstGeom prst="rect">
            <a:avLst/>
          </a:prstGeom>
          <a:solidFill>
            <a:srgbClr val="F23E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753035" y="408791"/>
            <a:ext cx="1151069" cy="527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" name="Grupo 1"/>
          <p:cNvGrpSpPr/>
          <p:nvPr/>
        </p:nvGrpSpPr>
        <p:grpSpPr>
          <a:xfrm>
            <a:off x="570155" y="311971"/>
            <a:ext cx="11048104" cy="6217921"/>
            <a:chOff x="570155" y="311971"/>
            <a:chExt cx="11048104" cy="6217921"/>
          </a:xfrm>
        </p:grpSpPr>
        <p:sp>
          <p:nvSpPr>
            <p:cNvPr id="9" name="Rectángulo 8"/>
            <p:cNvSpPr/>
            <p:nvPr/>
          </p:nvSpPr>
          <p:spPr>
            <a:xfrm>
              <a:off x="2807746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570155" y="935915"/>
              <a:ext cx="11048104" cy="55939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1904104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615030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711388" y="311971"/>
              <a:ext cx="903642" cy="6239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Botón de acción: Inicio 11">
              <a:hlinkClick r:id="" action="ppaction://hlinkshowjump?jump=firstslide" highlightClick="1"/>
            </p:cNvPr>
            <p:cNvSpPr/>
            <p:nvPr/>
          </p:nvSpPr>
          <p:spPr>
            <a:xfrm>
              <a:off x="753035" y="408791"/>
              <a:ext cx="1151069" cy="527124"/>
            </a:xfrm>
            <a:prstGeom prst="actionButtonHom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4607858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2" action="ppaction://hlinksldjump"/>
              </a:rPr>
              <a:t>Pasteles</a:t>
            </a:r>
            <a:endParaRPr lang="es-CO" sz="1600" dirty="0"/>
          </a:p>
        </p:txBody>
      </p:sp>
      <p:sp>
        <p:nvSpPr>
          <p:cNvPr id="15" name="CuadroTexto 14">
            <a:hlinkClick r:id="rId3" action="ppaction://hlinksldjump"/>
          </p:cNvPr>
          <p:cNvSpPr txBox="1"/>
          <p:nvPr/>
        </p:nvSpPr>
        <p:spPr>
          <a:xfrm>
            <a:off x="2812228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3" action="ppaction://hlinksldjump"/>
              </a:rPr>
              <a:t>Bebidas</a:t>
            </a:r>
            <a:endParaRPr lang="es-CO" sz="16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725732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4" action="ppaction://hlinksldjump"/>
              </a:rPr>
              <a:t>Quesos</a:t>
            </a:r>
            <a:endParaRPr lang="es-CO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904104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5" action="ppaction://hlinksldjump"/>
              </a:rPr>
              <a:t>Panes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67955" y="824415"/>
            <a:ext cx="4125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Panadería los Muertos</a:t>
            </a:r>
            <a:endParaRPr lang="es-CO" sz="6000" dirty="0"/>
          </a:p>
        </p:txBody>
      </p:sp>
      <p:grpSp>
        <p:nvGrpSpPr>
          <p:cNvPr id="19" name="Grupo 18"/>
          <p:cNvGrpSpPr/>
          <p:nvPr/>
        </p:nvGrpSpPr>
        <p:grpSpPr>
          <a:xfrm>
            <a:off x="4910865" y="971342"/>
            <a:ext cx="6524514" cy="5523121"/>
            <a:chOff x="4910865" y="971342"/>
            <a:chExt cx="6524514" cy="5523121"/>
          </a:xfrm>
        </p:grpSpPr>
        <p:grpSp>
          <p:nvGrpSpPr>
            <p:cNvPr id="11" name="Grupo 10"/>
            <p:cNvGrpSpPr/>
            <p:nvPr/>
          </p:nvGrpSpPr>
          <p:grpSpPr>
            <a:xfrm>
              <a:off x="4910865" y="971342"/>
              <a:ext cx="4141694" cy="5523121"/>
              <a:chOff x="6094207" y="970911"/>
              <a:chExt cx="4141694" cy="5523121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4207" y="970911"/>
                <a:ext cx="4141694" cy="2761992"/>
              </a:xfrm>
              <a:prstGeom prst="rect">
                <a:avLst/>
              </a:prstGeom>
            </p:spPr>
          </p:pic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4207" y="3732903"/>
                <a:ext cx="4141694" cy="2761129"/>
              </a:xfrm>
              <a:prstGeom prst="rect">
                <a:avLst/>
              </a:prstGeom>
            </p:spPr>
          </p:pic>
        </p:grp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52559" y="2938940"/>
              <a:ext cx="2382820" cy="1587926"/>
            </a:xfrm>
            <a:prstGeom prst="rect">
              <a:avLst/>
            </a:prstGeom>
          </p:spPr>
        </p:pic>
      </p:grpSp>
      <p:sp>
        <p:nvSpPr>
          <p:cNvPr id="20" name="CuadroTexto 19"/>
          <p:cNvSpPr txBox="1"/>
          <p:nvPr/>
        </p:nvSpPr>
        <p:spPr>
          <a:xfrm>
            <a:off x="693867" y="3179031"/>
            <a:ext cx="38512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Queso Mozzarella: Ideal para panes rellenos y </a:t>
            </a:r>
            <a:r>
              <a:rPr lang="es-ES" dirty="0" err="1"/>
              <a:t>focaccias</a:t>
            </a:r>
            <a:r>
              <a:rPr lang="es-E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Queso Cheddar: Perfecto para panes con queso y galletas saladas.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Queso Parmesano: Excelente para espolvorear sobre panes y galletas saladas.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Queso Crema: Suave y perfecto para rellenos y glaseados.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Queso Feta: Ideal para panes rellenos y ensaladas.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314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/>
          <p:cNvSpPr/>
          <p:nvPr/>
        </p:nvSpPr>
        <p:spPr>
          <a:xfrm>
            <a:off x="4607858" y="316165"/>
            <a:ext cx="903642" cy="615555"/>
          </a:xfrm>
          <a:prstGeom prst="rect">
            <a:avLst/>
          </a:prstGeom>
          <a:solidFill>
            <a:srgbClr val="F23E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753035" y="408791"/>
            <a:ext cx="1151069" cy="527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" name="Grupo 1"/>
          <p:cNvGrpSpPr/>
          <p:nvPr/>
        </p:nvGrpSpPr>
        <p:grpSpPr>
          <a:xfrm>
            <a:off x="570155" y="311971"/>
            <a:ext cx="11048104" cy="6217921"/>
            <a:chOff x="570155" y="311971"/>
            <a:chExt cx="11048104" cy="6217921"/>
          </a:xfrm>
        </p:grpSpPr>
        <p:sp>
          <p:nvSpPr>
            <p:cNvPr id="9" name="Rectángulo 8"/>
            <p:cNvSpPr/>
            <p:nvPr/>
          </p:nvSpPr>
          <p:spPr>
            <a:xfrm>
              <a:off x="2807746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570155" y="935915"/>
              <a:ext cx="11048104" cy="55939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1904104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615030" y="311971"/>
              <a:ext cx="903642" cy="6239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711388" y="408791"/>
              <a:ext cx="903642" cy="527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Botón de acción: Inicio 11">
              <a:hlinkClick r:id="" action="ppaction://hlinkshowjump?jump=firstslide" highlightClick="1"/>
            </p:cNvPr>
            <p:cNvSpPr/>
            <p:nvPr/>
          </p:nvSpPr>
          <p:spPr>
            <a:xfrm>
              <a:off x="753035" y="408791"/>
              <a:ext cx="1151069" cy="527124"/>
            </a:xfrm>
            <a:prstGeom prst="actionButtonHom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4615030" y="503076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u="sng" dirty="0">
                <a:hlinkClick r:id="rId2" action="ppaction://hlinksldjump"/>
              </a:rPr>
              <a:t>Pasteles</a:t>
            </a:r>
            <a:endParaRPr lang="es-CO" sz="1600" u="sng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812228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3" action="ppaction://hlinksldjump"/>
              </a:rPr>
              <a:t>Bebidas</a:t>
            </a:r>
            <a:endParaRPr lang="es-CO" sz="16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725732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4" action="ppaction://hlinksldjump"/>
              </a:rPr>
              <a:t>Quesos</a:t>
            </a:r>
            <a:endParaRPr lang="es-CO" sz="16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904104" y="494869"/>
            <a:ext cx="903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hlinkClick r:id="rId5" action="ppaction://hlinksldjump"/>
              </a:rPr>
              <a:t>Panes</a:t>
            </a:r>
            <a:endParaRPr lang="es-CO" sz="16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570155" y="870267"/>
            <a:ext cx="4125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Panadería los Muertos</a:t>
            </a:r>
            <a:endParaRPr lang="es-CO" sz="6000" dirty="0"/>
          </a:p>
        </p:txBody>
      </p:sp>
      <p:grpSp>
        <p:nvGrpSpPr>
          <p:cNvPr id="20" name="Grupo 19"/>
          <p:cNvGrpSpPr/>
          <p:nvPr/>
        </p:nvGrpSpPr>
        <p:grpSpPr>
          <a:xfrm>
            <a:off x="6025414" y="1105438"/>
            <a:ext cx="5245769" cy="5189484"/>
            <a:chOff x="942079" y="1067211"/>
            <a:chExt cx="5254326" cy="5450224"/>
          </a:xfrm>
        </p:grpSpPr>
        <p:grpSp>
          <p:nvGrpSpPr>
            <p:cNvPr id="3" name="Grupo 2"/>
            <p:cNvGrpSpPr/>
            <p:nvPr/>
          </p:nvGrpSpPr>
          <p:grpSpPr>
            <a:xfrm>
              <a:off x="942079" y="1067211"/>
              <a:ext cx="3665779" cy="4380154"/>
              <a:chOff x="942079" y="1067211"/>
              <a:chExt cx="3665779" cy="4380154"/>
            </a:xfrm>
          </p:grpSpPr>
          <p:pic>
            <p:nvPicPr>
              <p:cNvPr id="3074" name="Picture 2" descr="Vea los detalles de la imagen relacionada. CERRATO'S PASTRY SHOP, West Springfield - Photos &amp; Restaurant Reviews ...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2079" y="1067211"/>
                <a:ext cx="1924050" cy="1676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Pasteles DELUX publicó en Instagram: &quot;Pastel de 3 leches tradicional ...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4104" y="2743611"/>
                <a:ext cx="2703754" cy="2703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 descr="تورتة ورود-floral cake | وصفات شهيه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858" y="4941244"/>
              <a:ext cx="1588547" cy="157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uadroTexto 12"/>
          <p:cNvSpPr txBox="1"/>
          <p:nvPr/>
        </p:nvSpPr>
        <p:spPr>
          <a:xfrm>
            <a:off x="645032" y="3586887"/>
            <a:ext cx="4754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Pastel de Chocolate: Clásico y siempre popular, ideal para los amantes del chocolate.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Pastel de Zanahoria: Suave y delicioso, a menudo acompañado de un glaseado de queso crema.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Pastel de Tres Leches: Un postre tradicional latinoamericano, muy húmedo y dulce.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/>
              <a:t>Pastel de Fresas con Crema: Ligero y fresco, perfecto para el </a:t>
            </a:r>
            <a:r>
              <a:rPr lang="es-ES" dirty="0" err="1"/>
              <a:t>verano.Pastel</a:t>
            </a:r>
            <a:r>
              <a:rPr lang="es-ES" dirty="0"/>
              <a:t> de Limón: Refrescante y con un toque cítrico.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6076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9CC3E5"/>
      </a:hlink>
      <a:folHlink>
        <a:srgbClr val="C490A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288</Words>
  <Application>Microsoft Office PowerPoint</Application>
  <PresentationFormat>Panorámica</PresentationFormat>
  <Paragraphs>44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CBN</dc:creator>
  <cp:lastModifiedBy>Juan Manotas</cp:lastModifiedBy>
  <cp:revision>11</cp:revision>
  <dcterms:created xsi:type="dcterms:W3CDTF">2025-02-13T00:00:17Z</dcterms:created>
  <dcterms:modified xsi:type="dcterms:W3CDTF">2025-02-16T18:57:25Z</dcterms:modified>
</cp:coreProperties>
</file>